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24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27.xml" ContentType="application/vnd.openxmlformats-officedocument.them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3.xml" ContentType="application/vnd.openxmlformats-officedocument.theme+xml"/>
  <Override PartName="/ppt/theme/theme25.xml" ContentType="application/vnd.openxmlformats-officedocument.theme+xml"/>
  <Override PartName="/docProps/core1.xml" ContentType="application/vnd.openxmlformats-package.core-propertie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1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</p:sldMasterIdLst>
  <p:sldIdLst>
    <p:sldId id="256" r:id="rId30"/>
    <p:sldId id="257" r:id="rId31"/>
    <p:sldId id="259" r:id="rId32"/>
    <p:sldId id="260" r:id="rId33"/>
    <p:sldId id="263" r:id="rId34"/>
    <p:sldId id="270" r:id="rId35"/>
    <p:sldId id="27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38320" y="808560"/>
            <a:ext cx="4016520" cy="93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38320" y="808560"/>
            <a:ext cx="4016520" cy="93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38320" y="808560"/>
            <a:ext cx="4016520" cy="93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38320" y="808560"/>
            <a:ext cx="4016520" cy="93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8" name="Google Shape;10;p2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2" name="Google Shape;11;p2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" name="Google Shape;12;p2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" name="Google Shape;13;p2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42560" y="949680"/>
            <a:ext cx="6349680" cy="94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53;p19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9" name="Google Shape;154;p19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60" name="Google Shape;155;p19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1" name="Google Shape;156;p19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" name="Google Shape;157;p19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021760" y="1344240"/>
            <a:ext cx="2513880" cy="1298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61;p20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5" name="Google Shape;162;p20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66" name="Google Shape;163;p20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7" name="Google Shape;164;p20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8" name="Google Shape;165;p20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7;p3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71" name="Google Shape;18;p3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72" name="Google Shape;19;p3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3" name="Google Shape;20;p3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4" name="Google Shape;21;p3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02680" y="920160"/>
            <a:ext cx="710820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7427160" y="3827880"/>
            <a:ext cx="900720" cy="666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70;p21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79" name="Google Shape;171;p21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80" name="Google Shape;172;p21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1" name="Google Shape;173;p21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" name="Google Shape;174;p21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81;p22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85" name="Google Shape;182;p22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86" name="Google Shape;183;p22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7" name="Google Shape;184;p22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8" name="Google Shape;185;p22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190;p23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91" name="Google Shape;191;p23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92" name="Google Shape;192;p23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3" name="Google Shape;193;p23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4" name="Google Shape;194;p23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203;p24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97" name="Google Shape;204;p24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98" name="Google Shape;205;p24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9" name="Google Shape;206;p24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0" name="Google Shape;207;p24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218;p25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3" name="Google Shape;219;p25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04" name="Google Shape;220;p25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05" name="Google Shape;221;p25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" name="Google Shape;222;p25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237;p26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9" name="Google Shape;238;p26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10" name="Google Shape;239;p26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1" name="Google Shape;240;p26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2" name="Google Shape;241;p26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192680" y="744120"/>
            <a:ext cx="3512160" cy="772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1192680" y="2041920"/>
            <a:ext cx="35121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title"/>
          </p:nvPr>
        </p:nvSpPr>
        <p:spPr>
          <a:xfrm>
            <a:off x="1192680" y="3339720"/>
            <a:ext cx="35121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257;p28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24" name="Google Shape;258;p28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125" name="Google Shape;259;p28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26" name="Google Shape;260;p28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27" name="Google Shape;261;p28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9;p11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0" name="Google Shape;80;p11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11" name="Google Shape;81;p11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2" name="Google Shape;82;p11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3" name="Google Shape;83;p11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94040" y="725040"/>
            <a:ext cx="6575760" cy="1055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3;p29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29" name="Google Shape;264;p29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30" name="Google Shape;265;p29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31" name="Google Shape;266;p29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2" name="Google Shape;267;p29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26;p4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34" name="Google Shape;27;p4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35" name="Google Shape;28;p4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36" name="Google Shape;29;p4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" name="Google Shape;30;p4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20000" y="1368000"/>
            <a:ext cx="7703640" cy="429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34;p5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43" name="Google Shape;35;p5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44" name="Google Shape;36;p5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45" name="Google Shape;37;p5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6" name="Google Shape;38;p5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45;p6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52" name="Google Shape;46;p6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53" name="Google Shape;47;p6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54" name="Google Shape;48;p6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5" name="Google Shape;49;p6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52;p7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59" name="Google Shape;53;p7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60" name="Google Shape;54;p7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61" name="Google Shape;55;p7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62" name="Google Shape;56;p7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66800" y="982800"/>
            <a:ext cx="3678480" cy="115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65200" y="957960"/>
            <a:ext cx="3064680" cy="322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1;p8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66" name="Google Shape;62;p8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167" name="Google Shape;63;p8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68" name="Google Shape;64;p8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69" name="Google Shape;65;p8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31120" y="889200"/>
            <a:ext cx="6528240" cy="1047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68;p9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72" name="Google Shape;69;p9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173" name="Google Shape;70;p9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74" name="Google Shape;71;p9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75" name="Google Shape;72;p9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02680" y="819360"/>
            <a:ext cx="7207200" cy="105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-6480" y="-6480"/>
            <a:ext cx="915012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720000" y="4133160"/>
            <a:ext cx="7703640" cy="4536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23600" y="511200"/>
            <a:ext cx="769680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;p13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6" name="Google Shape;89;p13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17" name="Google Shape;90;p13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" name="Google Shape;92;p13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720000" y="134964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title"/>
          </p:nvPr>
        </p:nvSpPr>
        <p:spPr>
          <a:xfrm>
            <a:off x="4457520" y="134964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720000" y="242676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title"/>
          </p:nvPr>
        </p:nvSpPr>
        <p:spPr>
          <a:xfrm>
            <a:off x="4457520" y="242676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title"/>
          </p:nvPr>
        </p:nvSpPr>
        <p:spPr>
          <a:xfrm>
            <a:off x="720000" y="350352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title"/>
          </p:nvPr>
        </p:nvSpPr>
        <p:spPr>
          <a:xfrm>
            <a:off x="4481280" y="3503520"/>
            <a:ext cx="61776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xx%</a:t>
            </a:r>
            <a:endParaRPr lang="fr-FR" sz="2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3;p14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8" name="Google Shape;114;p14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29" name="Google Shape;115;p14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0" name="Google Shape;116;p14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" name="Google Shape;117;p14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20;p15"/>
          <p:cNvSpPr/>
          <p:nvPr/>
        </p:nvSpPr>
        <p:spPr>
          <a:xfrm>
            <a:off x="416160" y="453960"/>
            <a:ext cx="8341560" cy="423540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34" name="Google Shape;121;p15"/>
          <p:cNvGrpSpPr/>
          <p:nvPr/>
        </p:nvGrpSpPr>
        <p:grpSpPr>
          <a:xfrm>
            <a:off x="8567640" y="453960"/>
            <a:ext cx="190080" cy="4235400"/>
            <a:chOff x="8567640" y="453960"/>
            <a:chExt cx="190080" cy="4235400"/>
          </a:xfrm>
        </p:grpSpPr>
        <p:sp>
          <p:nvSpPr>
            <p:cNvPr id="35" name="Google Shape;122;p15"/>
            <p:cNvSpPr/>
            <p:nvPr/>
          </p:nvSpPr>
          <p:spPr>
            <a:xfrm>
              <a:off x="8567640" y="453960"/>
              <a:ext cx="190080" cy="25495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6" name="Google Shape;123;p15"/>
            <p:cNvSpPr/>
            <p:nvPr/>
          </p:nvSpPr>
          <p:spPr>
            <a:xfrm>
              <a:off x="8567640" y="3945240"/>
              <a:ext cx="190080" cy="7441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7" name="Google Shape;124;p15"/>
            <p:cNvSpPr/>
            <p:nvPr/>
          </p:nvSpPr>
          <p:spPr>
            <a:xfrm>
              <a:off x="8567640" y="3003840"/>
              <a:ext cx="190080" cy="941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66400" y="2854440"/>
            <a:ext cx="3868200" cy="53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28;p16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0" name="Google Shape;129;p16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41" name="Google Shape;130;p16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2" name="Google Shape;131;p16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46000" y="1303200"/>
            <a:ext cx="3765600" cy="1343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699440" y="957960"/>
            <a:ext cx="3064680" cy="322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37;p17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7" name="Google Shape;138;p17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48" name="Google Shape;139;p17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9" name="Google Shape;140;p17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" name="Google Shape;141;p17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88000" y="1417680"/>
            <a:ext cx="2854080" cy="119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45;p18"/>
          <p:cNvSpPr/>
          <p:nvPr/>
        </p:nvSpPr>
        <p:spPr>
          <a:xfrm>
            <a:off x="248760" y="232560"/>
            <a:ext cx="8597160" cy="46778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3" name="Google Shape;146;p18"/>
          <p:cNvGrpSpPr/>
          <p:nvPr/>
        </p:nvGrpSpPr>
        <p:grpSpPr>
          <a:xfrm>
            <a:off x="8655480" y="232560"/>
            <a:ext cx="190080" cy="4677840"/>
            <a:chOff x="8655480" y="232560"/>
            <a:chExt cx="190080" cy="4677840"/>
          </a:xfrm>
        </p:grpSpPr>
        <p:sp>
          <p:nvSpPr>
            <p:cNvPr id="54" name="Google Shape;147;p18"/>
            <p:cNvSpPr/>
            <p:nvPr/>
          </p:nvSpPr>
          <p:spPr>
            <a:xfrm>
              <a:off x="8655480" y="232560"/>
              <a:ext cx="190080" cy="28159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" name="Google Shape;148;p18"/>
            <p:cNvSpPr/>
            <p:nvPr/>
          </p:nvSpPr>
          <p:spPr>
            <a:xfrm>
              <a:off x="8655480" y="3049200"/>
              <a:ext cx="190080" cy="103932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" name="Google Shape;149;p18"/>
            <p:cNvSpPr/>
            <p:nvPr/>
          </p:nvSpPr>
          <p:spPr>
            <a:xfrm>
              <a:off x="8655480" y="4088880"/>
              <a:ext cx="190080" cy="8215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52360" y="1472040"/>
            <a:ext cx="2630160" cy="122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38240" y="952560"/>
            <a:ext cx="6352920" cy="942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2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Particle Size Analysis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83" name="Google Shape;280;p33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357700"/>
            <a:ext cx="642942" cy="57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286116" y="3214692"/>
            <a:ext cx="4214842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 dirty="0" smtClean="0">
                <a:solidFill>
                  <a:srgbClr val="000000"/>
                </a:solidFill>
                <a:latin typeface="Figtree"/>
              </a:rPr>
              <a:t>By.,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pc="-1" dirty="0" smtClean="0">
                <a:solidFill>
                  <a:srgbClr val="000000"/>
                </a:solidFill>
                <a:latin typeface="Figtree"/>
              </a:rPr>
              <a:t>DEEPTHI KODAM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spc="-1" dirty="0" smtClean="0">
                <a:solidFill>
                  <a:srgbClr val="000000"/>
                </a:solidFill>
                <a:latin typeface="Figtree"/>
              </a:rPr>
              <a:t>Assistant Professor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1" strike="noStrike" spc="-1" dirty="0" err="1" smtClean="0">
                <a:solidFill>
                  <a:srgbClr val="000000"/>
                </a:solidFill>
                <a:latin typeface="Figtree"/>
              </a:rPr>
              <a:t>St.Peter’s</a:t>
            </a:r>
            <a:r>
              <a:rPr lang="en-US" sz="1400" b="1" strike="noStrike" spc="-1" dirty="0" smtClean="0">
                <a:solidFill>
                  <a:srgbClr val="000000"/>
                </a:solidFill>
                <a:latin typeface="Figtree"/>
              </a:rPr>
              <a:t> Institute of Pharmaceutical Sciences</a:t>
            </a:r>
            <a:endParaRPr lang="en-US" sz="1400" b="1" strike="noStrike" spc="-1" dirty="0">
              <a:solidFill>
                <a:srgbClr val="000000"/>
              </a:solidFill>
              <a:latin typeface="Figtree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317;p36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04840" y="819000"/>
            <a:ext cx="721008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Introduction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1104840" y="2190600"/>
            <a:ext cx="525311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This presentation explores the various methods used in determining particle size, essential for numerous scientific and industrial applications.</a:t>
            </a:r>
            <a:endParaRPr lang="en-US" sz="15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429940"/>
            <a:ext cx="642942" cy="57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317;p36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04840" y="819000"/>
            <a:ext cx="721008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600" b="0" strike="noStrike" spc="-1" dirty="0">
                <a:solidFill>
                  <a:schemeClr val="dk1"/>
                </a:solidFill>
                <a:latin typeface="Tiro Kannada"/>
                <a:ea typeface="Tiro Kannada"/>
              </a:rPr>
              <a:t>Importance of Particle Size</a:t>
            </a:r>
            <a:endParaRPr lang="fr-FR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1104840" y="2190600"/>
            <a:ext cx="359064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Particle size is critical in fields such as pharmaceuticals, material science, and environmental studies. It impacts solubility, reactivity, and stability of products.</a:t>
            </a:r>
            <a:endParaRPr lang="en-US" sz="15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506" name="AutoShape 2" descr="Powder layer with different particle size distributions and packing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508" name="AutoShape 4" descr="Particle Size Characterization 2024 • BulkIns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6"/>
            <a:ext cx="3287812" cy="18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276" y="4429138"/>
            <a:ext cx="615782" cy="54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317;p36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04840" y="819000"/>
            <a:ext cx="721008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200" b="0" strike="noStrike" spc="-1" dirty="0">
                <a:solidFill>
                  <a:schemeClr val="dk1"/>
                </a:solidFill>
                <a:latin typeface="Tiro Kannada"/>
                <a:ea typeface="Tiro Kannada"/>
              </a:rPr>
              <a:t>Applications of Particle Size Analysis</a:t>
            </a:r>
            <a:endParaRPr lang="fr-FR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104840" y="2190600"/>
            <a:ext cx="3590640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Particle size analysis is used in quality control, product formulation, and research. It is vital for industries like </a:t>
            </a:r>
            <a:r>
              <a:rPr lang="en" sz="1500" b="0" strike="noStrike" spc="-1" dirty="0" smtClean="0">
                <a:solidFill>
                  <a:schemeClr val="dk1"/>
                </a:solidFill>
                <a:latin typeface="Figtree"/>
                <a:ea typeface="Figtree"/>
              </a:rPr>
              <a:t>Pharmaceuticals, cosmetics</a:t>
            </a: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, food, and </a:t>
            </a:r>
            <a:r>
              <a:rPr lang="en" sz="1500" b="0" strike="noStrike" spc="-1" dirty="0" smtClean="0">
                <a:solidFill>
                  <a:schemeClr val="dk1"/>
                </a:solidFill>
                <a:latin typeface="Figtree"/>
                <a:ea typeface="Figtree"/>
              </a:rPr>
              <a:t>chemical Industries.</a:t>
            </a:r>
            <a:endParaRPr lang="en-US" sz="15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94"/>
            <a:ext cx="3145460" cy="202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432" y="4286262"/>
            <a:ext cx="615782" cy="54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500034" y="1928808"/>
            <a:ext cx="3762000" cy="1114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Optical microscopy is a technique using visible light to magnify small objects, allowing for direct observation of particle size and shape in samples.</a:t>
            </a:r>
            <a:endParaRPr lang="en-US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06" name="Google Shape;495;p47"/>
          <p:cNvPicPr/>
          <p:nvPr/>
        </p:nvPicPr>
        <p:blipFill>
          <a:blip r:embed="rId2"/>
          <a:srcRect l="18355" r="18355"/>
          <a:stretch/>
        </p:blipFill>
        <p:spPr>
          <a:xfrm>
            <a:off x="4699440" y="957960"/>
            <a:ext cx="3064680" cy="3227400"/>
          </a:xfrm>
          <a:prstGeom prst="rect">
            <a:avLst/>
          </a:prstGeom>
          <a:ln w="0"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357700"/>
            <a:ext cx="642942" cy="57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laceHolder 1"/>
          <p:cNvSpPr txBox="1">
            <a:spLocks/>
          </p:cNvSpPr>
          <p:nvPr/>
        </p:nvSpPr>
        <p:spPr>
          <a:xfrm>
            <a:off x="428596" y="1071552"/>
            <a:ext cx="3714776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2800" b="0" i="0" u="none" strike="noStrike" kern="0" cap="none" spc="-1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ro Kannada"/>
                <a:ea typeface="Tiro Kannada"/>
              </a:rPr>
              <a:t>Microscopy Methods</a:t>
            </a:r>
            <a:endParaRPr kumimoji="0" lang="fr-FR" sz="2800" b="0" i="0" u="none" strike="noStrike" kern="0" cap="none" spc="-1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104840" y="923760"/>
            <a:ext cx="71053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2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Sieve Analysis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29" name="Google Shape;327;p37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71472" y="2143122"/>
            <a:ext cx="4252918" cy="201454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Sieve analysis is based on the principle of separating particles by size through a series of screens or sieves with progressively smaller openings</a:t>
            </a:r>
            <a:r>
              <a:rPr lang="en" sz="1500" b="0" strike="noStrike" spc="-1" dirty="0" smtClean="0">
                <a:solidFill>
                  <a:schemeClr val="dk1"/>
                </a:solidFill>
                <a:latin typeface="Figtree"/>
                <a:ea typeface="Figtree"/>
              </a:rPr>
              <a:t>.</a:t>
            </a: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5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55001"/>
            <a:ext cx="3143272" cy="36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ceHolder 2"/>
          <p:cNvSpPr txBox="1">
            <a:spLocks/>
          </p:cNvSpPr>
          <p:nvPr/>
        </p:nvSpPr>
        <p:spPr>
          <a:xfrm>
            <a:off x="642910" y="3214692"/>
            <a:ext cx="4071966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igtree"/>
                <a:ea typeface="Figtree"/>
              </a:rPr>
              <a:t>Standard procedures involve preparing a representative sample, stacking sieves, and shaking them to allow particles to separate based on size.</a:t>
            </a:r>
            <a:endParaRPr kumimoji="0" lang="en-US" sz="15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ymbo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358502"/>
            <a:ext cx="642942" cy="57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317;p36"/>
          <p:cNvCxnSpPr/>
          <p:nvPr/>
        </p:nvCxnSpPr>
        <p:spPr>
          <a:xfrm>
            <a:off x="420120" y="1995840"/>
            <a:ext cx="8256240" cy="360"/>
          </a:xfrm>
          <a:prstGeom prst="straightConnector1">
            <a:avLst/>
          </a:prstGeom>
          <a:ln w="19050">
            <a:solidFill>
              <a:srgbClr val="0E2141"/>
            </a:solidFill>
            <a:round/>
          </a:ln>
        </p:spPr>
      </p:cxn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104840" y="819000"/>
            <a:ext cx="721008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Tiro Kannada"/>
                <a:ea typeface="Tiro Kannada"/>
              </a:rPr>
              <a:t>Conclusions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1104840" y="2190600"/>
            <a:ext cx="5824614" cy="158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Figtree"/>
                <a:ea typeface="Figtree"/>
              </a:rPr>
              <a:t>Different methods for determining particle size have unique principles and applications. Understanding these helps in selecting the appropriate technique for specific needs.</a:t>
            </a:r>
            <a:endParaRPr lang="en-US" sz="15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357700"/>
            <a:ext cx="642942" cy="57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ational Defense by Slidesgo">
  <a:themeElements>
    <a:clrScheme name="Simple Light">
      <a:dk1>
        <a:srgbClr val="0E2141"/>
      </a:dk1>
      <a:lt1>
        <a:srgbClr val="E0E0E0"/>
      </a:lt1>
      <a:dk2>
        <a:srgbClr val="FFFFFF"/>
      </a:dk2>
      <a:lt2>
        <a:srgbClr val="2D5494"/>
      </a:lt2>
      <a:accent1>
        <a:srgbClr val="CC0000"/>
      </a:accent1>
      <a:accent2>
        <a:srgbClr val="810C0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21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204</Words>
  <Application>LibreOffice/7.6.7.2$Linux_X86_64 LibreOffice_project/60$Build-2</Application>
  <PresentationFormat>On-screen Show (16:9)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7</vt:i4>
      </vt:variant>
    </vt:vector>
  </HeadingPairs>
  <TitlesOfParts>
    <vt:vector size="36" baseType="lpstr"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National Defense by Slidesgo</vt:lpstr>
      <vt:lpstr>Slidesgo Final Pages</vt:lpstr>
      <vt:lpstr>Slidesgo Final Pages</vt:lpstr>
      <vt:lpstr>Particle Size Analysis</vt:lpstr>
      <vt:lpstr>Introduction</vt:lpstr>
      <vt:lpstr>Importance of Particle Size</vt:lpstr>
      <vt:lpstr>Applications of Particle Size Analysis</vt:lpstr>
      <vt:lpstr>Slide 5</vt:lpstr>
      <vt:lpstr>Sieve Analysis</vt:lpstr>
      <vt:lpstr>Conclusions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Size Analysis</dc:title>
  <cp:lastModifiedBy>Guest</cp:lastModifiedBy>
  <cp:revision>7</cp:revision>
  <dcterms:modified xsi:type="dcterms:W3CDTF">2025-03-03T08:26:43Z</dcterms:modified>
</cp:coreProperties>
</file>

<file path=docProps/core1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2025-03-03T07:59:47Z</dcterms:created>
  <dc:creator>Unknown Creator</dc:creator>
  <dc:description/>
  <dc:language>en-US</dc:language>
  <cp:lastModifiedBy>Unknown Creator</cp:lastModifiedBy>
  <dcterms:modified xsi:type="dcterms:W3CDTF">2025-03-03T07:59:47Z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24</vt:r8>
  </property>
</Properties>
</file>